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6" d="100"/>
          <a:sy n="36" d="100"/>
        </p:scale>
        <p:origin x="461" y="19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88E0EAC-35A9-47D8-8D2A-C7F4C074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160788" cy="51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peter liu</cp:lastModifiedBy>
  <cp:revision>17</cp:revision>
  <dcterms:created xsi:type="dcterms:W3CDTF">2017-06-26T05:33:13Z</dcterms:created>
  <dcterms:modified xsi:type="dcterms:W3CDTF">2019-07-03T19:06:22Z</dcterms:modified>
</cp:coreProperties>
</file>